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png" ContentType="image/png"/>
  <Override PartName="/ppt/media/image4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6212171-5CFB-4D74-80F4-E12205AED56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2080" cy="447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F9CA18-B824-4D13-B528-4DC4F1D41DA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2280" cy="3419280"/>
          </a:xfrm>
          <a:prstGeom prst="rect">
            <a:avLst/>
          </a:prstGeom>
          <a:ln w="0">
            <a:noFill/>
          </a:ln>
        </p:spPr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6680" cy="4105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000" cy="421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000" cy="4212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5360" cy="684288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2680" cy="1460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2160" cy="437832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0960" cy="113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0960" cy="396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45622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2025-01-16T12:18:23Z</dcterms:modified>
  <cp:revision>362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